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4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0EC55-F6CD-42AB-94B2-1BE845FFA4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E3F7DA8-D480-4B9C-824E-C69A9881DAA6}">
      <dgm:prSet/>
      <dgm:spPr/>
      <dgm:t>
        <a:bodyPr/>
        <a:lstStyle/>
        <a:p>
          <a:r>
            <a:rPr lang="en-US"/>
            <a:t>Handle on-campus injuries and acute illnesses</a:t>
          </a:r>
        </a:p>
      </dgm:t>
    </dgm:pt>
    <dgm:pt modelId="{7AE87742-C991-4445-9173-86656C1F221D}" type="parTrans" cxnId="{3A6D79FA-F38E-4A42-9E8E-3BBD215E3600}">
      <dgm:prSet/>
      <dgm:spPr/>
      <dgm:t>
        <a:bodyPr/>
        <a:lstStyle/>
        <a:p>
          <a:endParaRPr lang="en-US"/>
        </a:p>
      </dgm:t>
    </dgm:pt>
    <dgm:pt modelId="{99B01854-B9D6-4096-8557-3D2B8CB71951}" type="sibTrans" cxnId="{3A6D79FA-F38E-4A42-9E8E-3BBD215E3600}">
      <dgm:prSet/>
      <dgm:spPr/>
      <dgm:t>
        <a:bodyPr/>
        <a:lstStyle/>
        <a:p>
          <a:endParaRPr lang="en-US"/>
        </a:p>
      </dgm:t>
    </dgm:pt>
    <dgm:pt modelId="{CFF1D3F7-CBAF-4DC8-A485-0ABDDCE9F905}">
      <dgm:prSet/>
      <dgm:spPr/>
      <dgm:t>
        <a:bodyPr/>
        <a:lstStyle/>
        <a:p>
          <a:r>
            <a:rPr lang="en-US"/>
            <a:t>Management of students with chronic conditions (ex. Diabetes, asthma)</a:t>
          </a:r>
        </a:p>
      </dgm:t>
    </dgm:pt>
    <dgm:pt modelId="{4BAABE0C-4BD0-43DE-9E47-87EC2DD4BCBB}" type="parTrans" cxnId="{FCC557FC-606E-4393-84F8-FCC0A5A1544B}">
      <dgm:prSet/>
      <dgm:spPr/>
      <dgm:t>
        <a:bodyPr/>
        <a:lstStyle/>
        <a:p>
          <a:endParaRPr lang="en-US"/>
        </a:p>
      </dgm:t>
    </dgm:pt>
    <dgm:pt modelId="{C5CB742E-ACC8-4713-9949-0D3F00E07399}" type="sibTrans" cxnId="{FCC557FC-606E-4393-84F8-FCC0A5A1544B}">
      <dgm:prSet/>
      <dgm:spPr/>
      <dgm:t>
        <a:bodyPr/>
        <a:lstStyle/>
        <a:p>
          <a:endParaRPr lang="en-US"/>
        </a:p>
      </dgm:t>
    </dgm:pt>
    <dgm:pt modelId="{07F09D69-9A71-4595-BDE0-4C4C5A87A30B}">
      <dgm:prSet/>
      <dgm:spPr/>
      <dgm:t>
        <a:bodyPr/>
        <a:lstStyle/>
        <a:p>
          <a:r>
            <a:rPr lang="en-US"/>
            <a:t>Administer scheduled/PRN medications for acute/chronic conditions (generally before school and at lunchtime)</a:t>
          </a:r>
        </a:p>
      </dgm:t>
    </dgm:pt>
    <dgm:pt modelId="{C8BAD28B-9B5E-4CEE-B9BC-FF4BE62BB202}" type="parTrans" cxnId="{9EAD581B-AA2B-4652-B602-7F37841E8670}">
      <dgm:prSet/>
      <dgm:spPr/>
      <dgm:t>
        <a:bodyPr/>
        <a:lstStyle/>
        <a:p>
          <a:endParaRPr lang="en-US"/>
        </a:p>
      </dgm:t>
    </dgm:pt>
    <dgm:pt modelId="{65387BC9-203E-4B9D-B0B8-400E0B0F30E5}" type="sibTrans" cxnId="{9EAD581B-AA2B-4652-B602-7F37841E8670}">
      <dgm:prSet/>
      <dgm:spPr/>
      <dgm:t>
        <a:bodyPr/>
        <a:lstStyle/>
        <a:p>
          <a:endParaRPr lang="en-US"/>
        </a:p>
      </dgm:t>
    </dgm:pt>
    <dgm:pt modelId="{A8C54B31-D795-42F4-9539-CF061A0EC5DB}">
      <dgm:prSet/>
      <dgm:spPr/>
      <dgm:t>
        <a:bodyPr/>
        <a:lstStyle/>
        <a:p>
          <a:r>
            <a:rPr lang="en-US"/>
            <a:t>Works collaboratively with teachers, counselors, administration and parents to ensure students’ health needs are met</a:t>
          </a:r>
        </a:p>
      </dgm:t>
    </dgm:pt>
    <dgm:pt modelId="{E03D0D3E-2608-4272-B7BF-D5C590252EB9}" type="parTrans" cxnId="{020F6824-8DA1-4EF1-93A9-A1BA7062C7A2}">
      <dgm:prSet/>
      <dgm:spPr/>
      <dgm:t>
        <a:bodyPr/>
        <a:lstStyle/>
        <a:p>
          <a:endParaRPr lang="en-US"/>
        </a:p>
      </dgm:t>
    </dgm:pt>
    <dgm:pt modelId="{C4A1D058-5030-4268-B3DD-99460CEFE706}" type="sibTrans" cxnId="{020F6824-8DA1-4EF1-93A9-A1BA7062C7A2}">
      <dgm:prSet/>
      <dgm:spPr/>
      <dgm:t>
        <a:bodyPr/>
        <a:lstStyle/>
        <a:p>
          <a:endParaRPr lang="en-US"/>
        </a:p>
      </dgm:t>
    </dgm:pt>
    <dgm:pt modelId="{4DB8C1B9-1592-44D8-8190-B13443192865}" type="pres">
      <dgm:prSet presAssocID="{6EC0EC55-F6CD-42AB-94B2-1BE845FFA45B}" presName="linear" presStyleCnt="0">
        <dgm:presLayoutVars>
          <dgm:animLvl val="lvl"/>
          <dgm:resizeHandles val="exact"/>
        </dgm:presLayoutVars>
      </dgm:prSet>
      <dgm:spPr/>
    </dgm:pt>
    <dgm:pt modelId="{0D118A79-1CA8-4D63-BA88-A512C7E44CE2}" type="pres">
      <dgm:prSet presAssocID="{EE3F7DA8-D480-4B9C-824E-C69A9881DAA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CEE60E1-8996-42B0-A717-600ADAF3552C}" type="pres">
      <dgm:prSet presAssocID="{99B01854-B9D6-4096-8557-3D2B8CB71951}" presName="spacer" presStyleCnt="0"/>
      <dgm:spPr/>
    </dgm:pt>
    <dgm:pt modelId="{170503F0-20BE-4AF3-915C-11432DF3120C}" type="pres">
      <dgm:prSet presAssocID="{CFF1D3F7-CBAF-4DC8-A485-0ABDDCE9F90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5C2F376-180F-4819-B710-592C8490911E}" type="pres">
      <dgm:prSet presAssocID="{C5CB742E-ACC8-4713-9949-0D3F00E07399}" presName="spacer" presStyleCnt="0"/>
      <dgm:spPr/>
    </dgm:pt>
    <dgm:pt modelId="{DB6CC49D-E0E1-4798-8A8A-901D4AA43D6A}" type="pres">
      <dgm:prSet presAssocID="{07F09D69-9A71-4595-BDE0-4C4C5A87A30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886E141-B67F-4503-BBAA-5747212F0224}" type="pres">
      <dgm:prSet presAssocID="{65387BC9-203E-4B9D-B0B8-400E0B0F30E5}" presName="spacer" presStyleCnt="0"/>
      <dgm:spPr/>
    </dgm:pt>
    <dgm:pt modelId="{34CB9067-E890-4EB9-A32A-551744202892}" type="pres">
      <dgm:prSet presAssocID="{A8C54B31-D795-42F4-9539-CF061A0EC5D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AD581B-AA2B-4652-B602-7F37841E8670}" srcId="{6EC0EC55-F6CD-42AB-94B2-1BE845FFA45B}" destId="{07F09D69-9A71-4595-BDE0-4C4C5A87A30B}" srcOrd="2" destOrd="0" parTransId="{C8BAD28B-9B5E-4CEE-B9BC-FF4BE62BB202}" sibTransId="{65387BC9-203E-4B9D-B0B8-400E0B0F30E5}"/>
    <dgm:cxn modelId="{020F6824-8DA1-4EF1-93A9-A1BA7062C7A2}" srcId="{6EC0EC55-F6CD-42AB-94B2-1BE845FFA45B}" destId="{A8C54B31-D795-42F4-9539-CF061A0EC5DB}" srcOrd="3" destOrd="0" parTransId="{E03D0D3E-2608-4272-B7BF-D5C590252EB9}" sibTransId="{C4A1D058-5030-4268-B3DD-99460CEFE706}"/>
    <dgm:cxn modelId="{867CA48A-4672-4D3B-AFAF-FEBC7D66178B}" type="presOf" srcId="{07F09D69-9A71-4595-BDE0-4C4C5A87A30B}" destId="{DB6CC49D-E0E1-4798-8A8A-901D4AA43D6A}" srcOrd="0" destOrd="0" presId="urn:microsoft.com/office/officeart/2005/8/layout/vList2"/>
    <dgm:cxn modelId="{71E619A1-94A7-463B-BFDC-2EE8903F0BCD}" type="presOf" srcId="{CFF1D3F7-CBAF-4DC8-A485-0ABDDCE9F905}" destId="{170503F0-20BE-4AF3-915C-11432DF3120C}" srcOrd="0" destOrd="0" presId="urn:microsoft.com/office/officeart/2005/8/layout/vList2"/>
    <dgm:cxn modelId="{8FCBFBAC-4F1E-4F4A-B73F-B2149A1D4F10}" type="presOf" srcId="{A8C54B31-D795-42F4-9539-CF061A0EC5DB}" destId="{34CB9067-E890-4EB9-A32A-551744202892}" srcOrd="0" destOrd="0" presId="urn:microsoft.com/office/officeart/2005/8/layout/vList2"/>
    <dgm:cxn modelId="{324819CE-8CD7-4F36-A421-FC2EF94BE035}" type="presOf" srcId="{EE3F7DA8-D480-4B9C-824E-C69A9881DAA6}" destId="{0D118A79-1CA8-4D63-BA88-A512C7E44CE2}" srcOrd="0" destOrd="0" presId="urn:microsoft.com/office/officeart/2005/8/layout/vList2"/>
    <dgm:cxn modelId="{3A6D79FA-F38E-4A42-9E8E-3BBD215E3600}" srcId="{6EC0EC55-F6CD-42AB-94B2-1BE845FFA45B}" destId="{EE3F7DA8-D480-4B9C-824E-C69A9881DAA6}" srcOrd="0" destOrd="0" parTransId="{7AE87742-C991-4445-9173-86656C1F221D}" sibTransId="{99B01854-B9D6-4096-8557-3D2B8CB71951}"/>
    <dgm:cxn modelId="{F0FBCAFB-4758-411F-81F3-15C0044B0B4C}" type="presOf" srcId="{6EC0EC55-F6CD-42AB-94B2-1BE845FFA45B}" destId="{4DB8C1B9-1592-44D8-8190-B13443192865}" srcOrd="0" destOrd="0" presId="urn:microsoft.com/office/officeart/2005/8/layout/vList2"/>
    <dgm:cxn modelId="{FCC557FC-606E-4393-84F8-FCC0A5A1544B}" srcId="{6EC0EC55-F6CD-42AB-94B2-1BE845FFA45B}" destId="{CFF1D3F7-CBAF-4DC8-A485-0ABDDCE9F905}" srcOrd="1" destOrd="0" parTransId="{4BAABE0C-4BD0-43DE-9E47-87EC2DD4BCBB}" sibTransId="{C5CB742E-ACC8-4713-9949-0D3F00E07399}"/>
    <dgm:cxn modelId="{CB60B315-4A27-44E4-91A6-BF54D3CF9BB5}" type="presParOf" srcId="{4DB8C1B9-1592-44D8-8190-B13443192865}" destId="{0D118A79-1CA8-4D63-BA88-A512C7E44CE2}" srcOrd="0" destOrd="0" presId="urn:microsoft.com/office/officeart/2005/8/layout/vList2"/>
    <dgm:cxn modelId="{209A814B-3AAD-43BF-A993-94CF575358C0}" type="presParOf" srcId="{4DB8C1B9-1592-44D8-8190-B13443192865}" destId="{2CEE60E1-8996-42B0-A717-600ADAF3552C}" srcOrd="1" destOrd="0" presId="urn:microsoft.com/office/officeart/2005/8/layout/vList2"/>
    <dgm:cxn modelId="{6FB57A76-1BAD-43A5-AFD3-C37921AA9ECE}" type="presParOf" srcId="{4DB8C1B9-1592-44D8-8190-B13443192865}" destId="{170503F0-20BE-4AF3-915C-11432DF3120C}" srcOrd="2" destOrd="0" presId="urn:microsoft.com/office/officeart/2005/8/layout/vList2"/>
    <dgm:cxn modelId="{615099EC-3EE8-4ACC-9A6D-33A441A4D12A}" type="presParOf" srcId="{4DB8C1B9-1592-44D8-8190-B13443192865}" destId="{B5C2F376-180F-4819-B710-592C8490911E}" srcOrd="3" destOrd="0" presId="urn:microsoft.com/office/officeart/2005/8/layout/vList2"/>
    <dgm:cxn modelId="{129DC19C-13E7-47F2-B7A3-92D7266E4C78}" type="presParOf" srcId="{4DB8C1B9-1592-44D8-8190-B13443192865}" destId="{DB6CC49D-E0E1-4798-8A8A-901D4AA43D6A}" srcOrd="4" destOrd="0" presId="urn:microsoft.com/office/officeart/2005/8/layout/vList2"/>
    <dgm:cxn modelId="{0E78EE2B-C147-4819-9DB9-572731EB13F6}" type="presParOf" srcId="{4DB8C1B9-1592-44D8-8190-B13443192865}" destId="{9886E141-B67F-4503-BBAA-5747212F0224}" srcOrd="5" destOrd="0" presId="urn:microsoft.com/office/officeart/2005/8/layout/vList2"/>
    <dgm:cxn modelId="{6B54CB7D-C394-4CED-8EFE-96F8E23A8E79}" type="presParOf" srcId="{4DB8C1B9-1592-44D8-8190-B13443192865}" destId="{34CB9067-E890-4EB9-A32A-55174420289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901342-8BF7-4386-9DA2-B8078511BF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2ACCCFA-4E48-4F77-B85C-7B1CBADE13F2}">
      <dgm:prSet/>
      <dgm:spPr/>
      <dgm:t>
        <a:bodyPr/>
        <a:lstStyle/>
        <a:p>
          <a:r>
            <a:rPr lang="en-US"/>
            <a:t>Breathing difficulties (asthmatic requiring inhaler, shortness of breath)</a:t>
          </a:r>
        </a:p>
      </dgm:t>
    </dgm:pt>
    <dgm:pt modelId="{F9B38598-BEE0-495C-960E-6324A2AF0565}" type="parTrans" cxnId="{F3996EE4-863C-4D58-A211-99544C9351AF}">
      <dgm:prSet/>
      <dgm:spPr/>
      <dgm:t>
        <a:bodyPr/>
        <a:lstStyle/>
        <a:p>
          <a:endParaRPr lang="en-US"/>
        </a:p>
      </dgm:t>
    </dgm:pt>
    <dgm:pt modelId="{C6387B12-5E4A-463C-B2E7-D203E8C4CE33}" type="sibTrans" cxnId="{F3996EE4-863C-4D58-A211-99544C9351AF}">
      <dgm:prSet/>
      <dgm:spPr/>
      <dgm:t>
        <a:bodyPr/>
        <a:lstStyle/>
        <a:p>
          <a:endParaRPr lang="en-US"/>
        </a:p>
      </dgm:t>
    </dgm:pt>
    <dgm:pt modelId="{D24E518D-2C2F-402F-A447-C7C0CAE72FDF}">
      <dgm:prSet/>
      <dgm:spPr/>
      <dgm:t>
        <a:bodyPr/>
        <a:lstStyle/>
        <a:p>
          <a:r>
            <a:rPr lang="en-US"/>
            <a:t>Rash with severe itching and/or rapid spreading</a:t>
          </a:r>
        </a:p>
      </dgm:t>
    </dgm:pt>
    <dgm:pt modelId="{DB025E0E-793D-4932-8B67-2DB8BEC747F0}" type="parTrans" cxnId="{974B95D8-0080-48FA-94E9-D40770E3ABFB}">
      <dgm:prSet/>
      <dgm:spPr/>
      <dgm:t>
        <a:bodyPr/>
        <a:lstStyle/>
        <a:p>
          <a:endParaRPr lang="en-US"/>
        </a:p>
      </dgm:t>
    </dgm:pt>
    <dgm:pt modelId="{127526B3-C3BC-4D51-A1A0-7F7074DC00DC}" type="sibTrans" cxnId="{974B95D8-0080-48FA-94E9-D40770E3ABFB}">
      <dgm:prSet/>
      <dgm:spPr/>
      <dgm:t>
        <a:bodyPr/>
        <a:lstStyle/>
        <a:p>
          <a:endParaRPr lang="en-US"/>
        </a:p>
      </dgm:t>
    </dgm:pt>
    <dgm:pt modelId="{805116EA-05FF-4A87-A69D-16098A7BC904}">
      <dgm:prSet/>
      <dgm:spPr/>
      <dgm:t>
        <a:bodyPr/>
        <a:lstStyle/>
        <a:p>
          <a:r>
            <a:rPr lang="en-US"/>
            <a:t>Eye injuries or possible eye infection</a:t>
          </a:r>
        </a:p>
      </dgm:t>
    </dgm:pt>
    <dgm:pt modelId="{643E37B7-CAA7-48B9-B999-A8FDF240CAB2}" type="parTrans" cxnId="{2BD5BB91-4401-43DF-8B2A-6A40D1C2667F}">
      <dgm:prSet/>
      <dgm:spPr/>
      <dgm:t>
        <a:bodyPr/>
        <a:lstStyle/>
        <a:p>
          <a:endParaRPr lang="en-US"/>
        </a:p>
      </dgm:t>
    </dgm:pt>
    <dgm:pt modelId="{C62024DE-397E-4BFF-8FAB-2875A9234B33}" type="sibTrans" cxnId="{2BD5BB91-4401-43DF-8B2A-6A40D1C2667F}">
      <dgm:prSet/>
      <dgm:spPr/>
      <dgm:t>
        <a:bodyPr/>
        <a:lstStyle/>
        <a:p>
          <a:endParaRPr lang="en-US"/>
        </a:p>
      </dgm:t>
    </dgm:pt>
    <dgm:pt modelId="{B583A2BA-5914-4692-A32D-5DE406E0A8AE}">
      <dgm:prSet/>
      <dgm:spPr/>
      <dgm:t>
        <a:bodyPr/>
        <a:lstStyle/>
        <a:p>
          <a:r>
            <a:rPr lang="en-US"/>
            <a:t>Wounds that are bleeding and/or draining and are too large to be covered by a bandaid in class</a:t>
          </a:r>
        </a:p>
      </dgm:t>
    </dgm:pt>
    <dgm:pt modelId="{96609DA0-59A0-4BB5-8AE6-76FFBE97F73D}" type="parTrans" cxnId="{02416BDD-7ABC-49E4-BDA5-C79D269A50EE}">
      <dgm:prSet/>
      <dgm:spPr/>
      <dgm:t>
        <a:bodyPr/>
        <a:lstStyle/>
        <a:p>
          <a:endParaRPr lang="en-US"/>
        </a:p>
      </dgm:t>
    </dgm:pt>
    <dgm:pt modelId="{93FA042B-3113-40F7-B7CF-C51B8DA8FA01}" type="sibTrans" cxnId="{02416BDD-7ABC-49E4-BDA5-C79D269A50EE}">
      <dgm:prSet/>
      <dgm:spPr/>
      <dgm:t>
        <a:bodyPr/>
        <a:lstStyle/>
        <a:p>
          <a:endParaRPr lang="en-US"/>
        </a:p>
      </dgm:t>
    </dgm:pt>
    <dgm:pt modelId="{82BC5ECB-F3B4-4924-8E33-92DADE876E90}">
      <dgm:prSet/>
      <dgm:spPr/>
      <dgm:t>
        <a:bodyPr/>
        <a:lstStyle/>
        <a:p>
          <a:r>
            <a:rPr lang="en-US"/>
            <a:t>Sudden, </a:t>
          </a:r>
          <a:r>
            <a:rPr lang="en-US" b="1"/>
            <a:t>SEVERE</a:t>
          </a:r>
          <a:r>
            <a:rPr lang="en-US"/>
            <a:t> pain of any nature</a:t>
          </a:r>
        </a:p>
      </dgm:t>
    </dgm:pt>
    <dgm:pt modelId="{10D5F8FD-630F-4CA3-AAA8-98B1CF867500}" type="parTrans" cxnId="{12CCAE55-2CAF-41A2-A1C1-35AC91929AED}">
      <dgm:prSet/>
      <dgm:spPr/>
      <dgm:t>
        <a:bodyPr/>
        <a:lstStyle/>
        <a:p>
          <a:endParaRPr lang="en-US"/>
        </a:p>
      </dgm:t>
    </dgm:pt>
    <dgm:pt modelId="{7A963AB3-DBBA-45B0-98AE-4AE52ADBD7CC}" type="sibTrans" cxnId="{12CCAE55-2CAF-41A2-A1C1-35AC91929AED}">
      <dgm:prSet/>
      <dgm:spPr/>
      <dgm:t>
        <a:bodyPr/>
        <a:lstStyle/>
        <a:p>
          <a:endParaRPr lang="en-US"/>
        </a:p>
      </dgm:t>
    </dgm:pt>
    <dgm:pt modelId="{9DE9CA74-ED15-4B7B-A1B0-B63C76039F5A}">
      <dgm:prSet/>
      <dgm:spPr/>
      <dgm:t>
        <a:bodyPr/>
        <a:lstStyle/>
        <a:p>
          <a:r>
            <a:rPr lang="en-US"/>
            <a:t>Visible injury/dismemberment (ex. Fractured bone)</a:t>
          </a:r>
        </a:p>
      </dgm:t>
    </dgm:pt>
    <dgm:pt modelId="{8C7B6446-6E61-4CB5-A36B-B7E29530C1DA}" type="parTrans" cxnId="{676AA07A-DE11-45EC-ACD7-E9033C878353}">
      <dgm:prSet/>
      <dgm:spPr/>
      <dgm:t>
        <a:bodyPr/>
        <a:lstStyle/>
        <a:p>
          <a:endParaRPr lang="en-US"/>
        </a:p>
      </dgm:t>
    </dgm:pt>
    <dgm:pt modelId="{7715A2B1-7A97-4419-A02E-32B5F5BEFB18}" type="sibTrans" cxnId="{676AA07A-DE11-45EC-ACD7-E9033C878353}">
      <dgm:prSet/>
      <dgm:spPr/>
      <dgm:t>
        <a:bodyPr/>
        <a:lstStyle/>
        <a:p>
          <a:endParaRPr lang="en-US"/>
        </a:p>
      </dgm:t>
    </dgm:pt>
    <dgm:pt modelId="{6A6B9852-E4C2-4206-A35E-0372F57E4730}">
      <dgm:prSet/>
      <dgm:spPr/>
      <dgm:t>
        <a:bodyPr/>
        <a:lstStyle/>
        <a:p>
          <a:r>
            <a:rPr lang="en-US"/>
            <a:t>Vomiting (must be witnessed and occur multiple times before it is considered a nurse-excused absence)</a:t>
          </a:r>
        </a:p>
      </dgm:t>
    </dgm:pt>
    <dgm:pt modelId="{B2152722-D37A-4CD5-8D38-807C0B432ED1}" type="parTrans" cxnId="{A050B46E-7F9B-48F5-8016-0EF2162E2902}">
      <dgm:prSet/>
      <dgm:spPr/>
      <dgm:t>
        <a:bodyPr/>
        <a:lstStyle/>
        <a:p>
          <a:endParaRPr lang="en-US"/>
        </a:p>
      </dgm:t>
    </dgm:pt>
    <dgm:pt modelId="{0476C9EE-2E8C-4D3C-8572-482ACC77AF92}" type="sibTrans" cxnId="{A050B46E-7F9B-48F5-8016-0EF2162E2902}">
      <dgm:prSet/>
      <dgm:spPr/>
      <dgm:t>
        <a:bodyPr/>
        <a:lstStyle/>
        <a:p>
          <a:endParaRPr lang="en-US"/>
        </a:p>
      </dgm:t>
    </dgm:pt>
    <dgm:pt modelId="{0E35BD02-306A-4FF7-8EBF-FCB4A43DBB3C}">
      <dgm:prSet/>
      <dgm:spPr/>
      <dgm:t>
        <a:bodyPr/>
        <a:lstStyle/>
        <a:p>
          <a:r>
            <a:rPr lang="en-US"/>
            <a:t>With current COVID guidelines (subject to change), student complaints of:</a:t>
          </a:r>
        </a:p>
      </dgm:t>
    </dgm:pt>
    <dgm:pt modelId="{9622292D-7860-43BD-BC31-C5BD3660AA1D}" type="parTrans" cxnId="{52EED018-E5EE-4AD1-BA5F-4690114D1C07}">
      <dgm:prSet/>
      <dgm:spPr/>
      <dgm:t>
        <a:bodyPr/>
        <a:lstStyle/>
        <a:p>
          <a:endParaRPr lang="en-US"/>
        </a:p>
      </dgm:t>
    </dgm:pt>
    <dgm:pt modelId="{FEBDABA0-C78B-446F-B541-54E87DCBB5BD}" type="sibTrans" cxnId="{52EED018-E5EE-4AD1-BA5F-4690114D1C07}">
      <dgm:prSet/>
      <dgm:spPr/>
      <dgm:t>
        <a:bodyPr/>
        <a:lstStyle/>
        <a:p>
          <a:endParaRPr lang="en-US"/>
        </a:p>
      </dgm:t>
    </dgm:pt>
    <dgm:pt modelId="{1F74BF85-1A4E-4A82-A2A4-ED5756EB795A}">
      <dgm:prSet/>
      <dgm:spPr/>
      <dgm:t>
        <a:bodyPr/>
        <a:lstStyle/>
        <a:p>
          <a:r>
            <a:rPr lang="en-US"/>
            <a:t>Sore throat</a:t>
          </a:r>
        </a:p>
      </dgm:t>
    </dgm:pt>
    <dgm:pt modelId="{47A925CC-53DD-43ED-B1A9-CF3D123CB7C5}" type="parTrans" cxnId="{BEB5AF20-DA58-43BE-A386-6085D33AFA20}">
      <dgm:prSet/>
      <dgm:spPr/>
      <dgm:t>
        <a:bodyPr/>
        <a:lstStyle/>
        <a:p>
          <a:endParaRPr lang="en-US"/>
        </a:p>
      </dgm:t>
    </dgm:pt>
    <dgm:pt modelId="{713B5242-D2E3-480D-86A8-982E11ECF7FE}" type="sibTrans" cxnId="{BEB5AF20-DA58-43BE-A386-6085D33AFA20}">
      <dgm:prSet/>
      <dgm:spPr/>
      <dgm:t>
        <a:bodyPr/>
        <a:lstStyle/>
        <a:p>
          <a:endParaRPr lang="en-US"/>
        </a:p>
      </dgm:t>
    </dgm:pt>
    <dgm:pt modelId="{8965A7A7-6D90-400E-A2BB-6DCB35AE14F5}">
      <dgm:prSet/>
      <dgm:spPr/>
      <dgm:t>
        <a:bodyPr/>
        <a:lstStyle/>
        <a:p>
          <a:r>
            <a:rPr lang="en-US"/>
            <a:t>Muscle aches</a:t>
          </a:r>
        </a:p>
      </dgm:t>
    </dgm:pt>
    <dgm:pt modelId="{919770E1-41E3-46B2-9268-E761593E30C8}" type="parTrans" cxnId="{123DF2EB-5A0E-4714-B28C-8E0C3C5FDD9C}">
      <dgm:prSet/>
      <dgm:spPr/>
      <dgm:t>
        <a:bodyPr/>
        <a:lstStyle/>
        <a:p>
          <a:endParaRPr lang="en-US"/>
        </a:p>
      </dgm:t>
    </dgm:pt>
    <dgm:pt modelId="{DF10897F-2F53-4CB6-B5BD-E64A8AAF1BCF}" type="sibTrans" cxnId="{123DF2EB-5A0E-4714-B28C-8E0C3C5FDD9C}">
      <dgm:prSet/>
      <dgm:spPr/>
      <dgm:t>
        <a:bodyPr/>
        <a:lstStyle/>
        <a:p>
          <a:endParaRPr lang="en-US"/>
        </a:p>
      </dgm:t>
    </dgm:pt>
    <dgm:pt modelId="{85227E85-ECAE-47BC-BA01-861DFA34F539}">
      <dgm:prSet/>
      <dgm:spPr/>
      <dgm:t>
        <a:bodyPr/>
        <a:lstStyle/>
        <a:p>
          <a:r>
            <a:rPr lang="en-US"/>
            <a:t>Chills and/or visible shaking</a:t>
          </a:r>
        </a:p>
      </dgm:t>
    </dgm:pt>
    <dgm:pt modelId="{9052D016-F2AD-421E-BE76-ECC5B62150E4}" type="parTrans" cxnId="{3ECD16A4-8EE7-49B4-B918-838F4A31FAD9}">
      <dgm:prSet/>
      <dgm:spPr/>
      <dgm:t>
        <a:bodyPr/>
        <a:lstStyle/>
        <a:p>
          <a:endParaRPr lang="en-US"/>
        </a:p>
      </dgm:t>
    </dgm:pt>
    <dgm:pt modelId="{6C58560C-3713-4674-9F55-DDAB63C88338}" type="sibTrans" cxnId="{3ECD16A4-8EE7-49B4-B918-838F4A31FAD9}">
      <dgm:prSet/>
      <dgm:spPr/>
      <dgm:t>
        <a:bodyPr/>
        <a:lstStyle/>
        <a:p>
          <a:endParaRPr lang="en-US"/>
        </a:p>
      </dgm:t>
    </dgm:pt>
    <dgm:pt modelId="{CEEAA0F0-B1C2-4942-AA45-6CBDE0B6CCF5}">
      <dgm:prSet/>
      <dgm:spPr/>
      <dgm:t>
        <a:bodyPr/>
        <a:lstStyle/>
        <a:p>
          <a:r>
            <a:rPr lang="en-US"/>
            <a:t>Coughing</a:t>
          </a:r>
        </a:p>
      </dgm:t>
    </dgm:pt>
    <dgm:pt modelId="{C75CA50E-B06F-4F3E-8CC6-FD75C6A94E10}" type="parTrans" cxnId="{4FE5592E-1C4F-4BD7-92A2-15439CF47D01}">
      <dgm:prSet/>
      <dgm:spPr/>
      <dgm:t>
        <a:bodyPr/>
        <a:lstStyle/>
        <a:p>
          <a:endParaRPr lang="en-US"/>
        </a:p>
      </dgm:t>
    </dgm:pt>
    <dgm:pt modelId="{9ED9413D-398E-4D9D-A0D6-DDC4A46C4B8E}" type="sibTrans" cxnId="{4FE5592E-1C4F-4BD7-92A2-15439CF47D01}">
      <dgm:prSet/>
      <dgm:spPr/>
      <dgm:t>
        <a:bodyPr/>
        <a:lstStyle/>
        <a:p>
          <a:endParaRPr lang="en-US"/>
        </a:p>
      </dgm:t>
    </dgm:pt>
    <dgm:pt modelId="{DC139D5F-9F62-444F-B172-4372323E5544}">
      <dgm:prSet/>
      <dgm:spPr/>
      <dgm:t>
        <a:bodyPr/>
        <a:lstStyle/>
        <a:p>
          <a:r>
            <a:rPr lang="en-US"/>
            <a:t>Cold/flu-like symptoms</a:t>
          </a:r>
        </a:p>
      </dgm:t>
    </dgm:pt>
    <dgm:pt modelId="{A4FFC70A-8792-48DE-9B3C-4A8C24FB1572}" type="parTrans" cxnId="{F2602384-B141-4C3F-946B-4F59830ACC80}">
      <dgm:prSet/>
      <dgm:spPr/>
      <dgm:t>
        <a:bodyPr/>
        <a:lstStyle/>
        <a:p>
          <a:endParaRPr lang="en-US"/>
        </a:p>
      </dgm:t>
    </dgm:pt>
    <dgm:pt modelId="{54107D46-486A-469B-A480-DD57A0C48DA9}" type="sibTrans" cxnId="{F2602384-B141-4C3F-946B-4F59830ACC80}">
      <dgm:prSet/>
      <dgm:spPr/>
      <dgm:t>
        <a:bodyPr/>
        <a:lstStyle/>
        <a:p>
          <a:endParaRPr lang="en-US"/>
        </a:p>
      </dgm:t>
    </dgm:pt>
    <dgm:pt modelId="{D78BEF56-3F45-4E32-A313-3AB3A2F3D249}" type="pres">
      <dgm:prSet presAssocID="{B5901342-8BF7-4386-9DA2-B8078511BF51}" presName="diagram" presStyleCnt="0">
        <dgm:presLayoutVars>
          <dgm:dir/>
          <dgm:resizeHandles val="exact"/>
        </dgm:presLayoutVars>
      </dgm:prSet>
      <dgm:spPr/>
    </dgm:pt>
    <dgm:pt modelId="{E400EF51-A092-40A4-A7E2-E8CCC0F62EDD}" type="pres">
      <dgm:prSet presAssocID="{42ACCCFA-4E48-4F77-B85C-7B1CBADE13F2}" presName="node" presStyleLbl="node1" presStyleIdx="0" presStyleCnt="8">
        <dgm:presLayoutVars>
          <dgm:bulletEnabled val="1"/>
        </dgm:presLayoutVars>
      </dgm:prSet>
      <dgm:spPr/>
    </dgm:pt>
    <dgm:pt modelId="{6B004BF0-3F90-4924-833B-C1A69347F877}" type="pres">
      <dgm:prSet presAssocID="{C6387B12-5E4A-463C-B2E7-D203E8C4CE33}" presName="sibTrans" presStyleCnt="0"/>
      <dgm:spPr/>
    </dgm:pt>
    <dgm:pt modelId="{16C54881-D82B-429E-BEBD-189E47C15639}" type="pres">
      <dgm:prSet presAssocID="{D24E518D-2C2F-402F-A447-C7C0CAE72FDF}" presName="node" presStyleLbl="node1" presStyleIdx="1" presStyleCnt="8">
        <dgm:presLayoutVars>
          <dgm:bulletEnabled val="1"/>
        </dgm:presLayoutVars>
      </dgm:prSet>
      <dgm:spPr/>
    </dgm:pt>
    <dgm:pt modelId="{670F9A0F-E4A7-403E-8B8A-4776BFF3D4EE}" type="pres">
      <dgm:prSet presAssocID="{127526B3-C3BC-4D51-A1A0-7F7074DC00DC}" presName="sibTrans" presStyleCnt="0"/>
      <dgm:spPr/>
    </dgm:pt>
    <dgm:pt modelId="{8BD5B338-E56B-4457-BFCE-797AA18D6EB6}" type="pres">
      <dgm:prSet presAssocID="{805116EA-05FF-4A87-A69D-16098A7BC904}" presName="node" presStyleLbl="node1" presStyleIdx="2" presStyleCnt="8">
        <dgm:presLayoutVars>
          <dgm:bulletEnabled val="1"/>
        </dgm:presLayoutVars>
      </dgm:prSet>
      <dgm:spPr/>
    </dgm:pt>
    <dgm:pt modelId="{43011EB4-7CD9-437E-819D-C3BC9E2FFDCB}" type="pres">
      <dgm:prSet presAssocID="{C62024DE-397E-4BFF-8FAB-2875A9234B33}" presName="sibTrans" presStyleCnt="0"/>
      <dgm:spPr/>
    </dgm:pt>
    <dgm:pt modelId="{B4451683-536E-4C00-83DE-0A1B07CB0773}" type="pres">
      <dgm:prSet presAssocID="{B583A2BA-5914-4692-A32D-5DE406E0A8AE}" presName="node" presStyleLbl="node1" presStyleIdx="3" presStyleCnt="8">
        <dgm:presLayoutVars>
          <dgm:bulletEnabled val="1"/>
        </dgm:presLayoutVars>
      </dgm:prSet>
      <dgm:spPr/>
    </dgm:pt>
    <dgm:pt modelId="{B75D58AB-F957-4F19-A9AB-9B37B3975264}" type="pres">
      <dgm:prSet presAssocID="{93FA042B-3113-40F7-B7CF-C51B8DA8FA01}" presName="sibTrans" presStyleCnt="0"/>
      <dgm:spPr/>
    </dgm:pt>
    <dgm:pt modelId="{67A62FF1-C3C2-413C-9B60-AB4A9DB092A9}" type="pres">
      <dgm:prSet presAssocID="{82BC5ECB-F3B4-4924-8E33-92DADE876E90}" presName="node" presStyleLbl="node1" presStyleIdx="4" presStyleCnt="8">
        <dgm:presLayoutVars>
          <dgm:bulletEnabled val="1"/>
        </dgm:presLayoutVars>
      </dgm:prSet>
      <dgm:spPr/>
    </dgm:pt>
    <dgm:pt modelId="{030FF189-47EF-4350-8E6F-55A45436D4E4}" type="pres">
      <dgm:prSet presAssocID="{7A963AB3-DBBA-45B0-98AE-4AE52ADBD7CC}" presName="sibTrans" presStyleCnt="0"/>
      <dgm:spPr/>
    </dgm:pt>
    <dgm:pt modelId="{B3E436D0-4D83-4320-9E00-9D14A6985352}" type="pres">
      <dgm:prSet presAssocID="{9DE9CA74-ED15-4B7B-A1B0-B63C76039F5A}" presName="node" presStyleLbl="node1" presStyleIdx="5" presStyleCnt="8">
        <dgm:presLayoutVars>
          <dgm:bulletEnabled val="1"/>
        </dgm:presLayoutVars>
      </dgm:prSet>
      <dgm:spPr/>
    </dgm:pt>
    <dgm:pt modelId="{0EB63F46-6BCF-4FBD-A04A-DA5DA38540A2}" type="pres">
      <dgm:prSet presAssocID="{7715A2B1-7A97-4419-A02E-32B5F5BEFB18}" presName="sibTrans" presStyleCnt="0"/>
      <dgm:spPr/>
    </dgm:pt>
    <dgm:pt modelId="{004CB727-2693-4EEB-BEE0-F1E7639C9B76}" type="pres">
      <dgm:prSet presAssocID="{6A6B9852-E4C2-4206-A35E-0372F57E4730}" presName="node" presStyleLbl="node1" presStyleIdx="6" presStyleCnt="8">
        <dgm:presLayoutVars>
          <dgm:bulletEnabled val="1"/>
        </dgm:presLayoutVars>
      </dgm:prSet>
      <dgm:spPr/>
    </dgm:pt>
    <dgm:pt modelId="{A4FEC9C0-A234-4F48-AF07-AE60674C5873}" type="pres">
      <dgm:prSet presAssocID="{0476C9EE-2E8C-4D3C-8572-482ACC77AF92}" presName="sibTrans" presStyleCnt="0"/>
      <dgm:spPr/>
    </dgm:pt>
    <dgm:pt modelId="{F9800D45-DE41-4D60-8162-8031304C6585}" type="pres">
      <dgm:prSet presAssocID="{0E35BD02-306A-4FF7-8EBF-FCB4A43DBB3C}" presName="node" presStyleLbl="node1" presStyleIdx="7" presStyleCnt="8">
        <dgm:presLayoutVars>
          <dgm:bulletEnabled val="1"/>
        </dgm:presLayoutVars>
      </dgm:prSet>
      <dgm:spPr/>
    </dgm:pt>
  </dgm:ptLst>
  <dgm:cxnLst>
    <dgm:cxn modelId="{52590510-6035-4C4C-9B54-210CD3620281}" type="presOf" srcId="{85227E85-ECAE-47BC-BA01-861DFA34F539}" destId="{F9800D45-DE41-4D60-8162-8031304C6585}" srcOrd="0" destOrd="3" presId="urn:microsoft.com/office/officeart/2005/8/layout/default"/>
    <dgm:cxn modelId="{52EED018-E5EE-4AD1-BA5F-4690114D1C07}" srcId="{B5901342-8BF7-4386-9DA2-B8078511BF51}" destId="{0E35BD02-306A-4FF7-8EBF-FCB4A43DBB3C}" srcOrd="7" destOrd="0" parTransId="{9622292D-7860-43BD-BC31-C5BD3660AA1D}" sibTransId="{FEBDABA0-C78B-446F-B541-54E87DCBB5BD}"/>
    <dgm:cxn modelId="{BEB5AF20-DA58-43BE-A386-6085D33AFA20}" srcId="{0E35BD02-306A-4FF7-8EBF-FCB4A43DBB3C}" destId="{1F74BF85-1A4E-4A82-A2A4-ED5756EB795A}" srcOrd="0" destOrd="0" parTransId="{47A925CC-53DD-43ED-B1A9-CF3D123CB7C5}" sibTransId="{713B5242-D2E3-480D-86A8-982E11ECF7FE}"/>
    <dgm:cxn modelId="{4FE5592E-1C4F-4BD7-92A2-15439CF47D01}" srcId="{0E35BD02-306A-4FF7-8EBF-FCB4A43DBB3C}" destId="{CEEAA0F0-B1C2-4942-AA45-6CBDE0B6CCF5}" srcOrd="3" destOrd="0" parTransId="{C75CA50E-B06F-4F3E-8CC6-FD75C6A94E10}" sibTransId="{9ED9413D-398E-4D9D-A0D6-DDC4A46C4B8E}"/>
    <dgm:cxn modelId="{2688D12E-69E5-4ADB-996A-5817028BC5C1}" type="presOf" srcId="{CEEAA0F0-B1C2-4942-AA45-6CBDE0B6CCF5}" destId="{F9800D45-DE41-4D60-8162-8031304C6585}" srcOrd="0" destOrd="4" presId="urn:microsoft.com/office/officeart/2005/8/layout/default"/>
    <dgm:cxn modelId="{0399F762-4078-483D-BA3E-5E277040C4B7}" type="presOf" srcId="{9DE9CA74-ED15-4B7B-A1B0-B63C76039F5A}" destId="{B3E436D0-4D83-4320-9E00-9D14A6985352}" srcOrd="0" destOrd="0" presId="urn:microsoft.com/office/officeart/2005/8/layout/default"/>
    <dgm:cxn modelId="{A050B46E-7F9B-48F5-8016-0EF2162E2902}" srcId="{B5901342-8BF7-4386-9DA2-B8078511BF51}" destId="{6A6B9852-E4C2-4206-A35E-0372F57E4730}" srcOrd="6" destOrd="0" parTransId="{B2152722-D37A-4CD5-8D38-807C0B432ED1}" sibTransId="{0476C9EE-2E8C-4D3C-8572-482ACC77AF92}"/>
    <dgm:cxn modelId="{12CCAE55-2CAF-41A2-A1C1-35AC91929AED}" srcId="{B5901342-8BF7-4386-9DA2-B8078511BF51}" destId="{82BC5ECB-F3B4-4924-8E33-92DADE876E90}" srcOrd="4" destOrd="0" parTransId="{10D5F8FD-630F-4CA3-AAA8-98B1CF867500}" sibTransId="{7A963AB3-DBBA-45B0-98AE-4AE52ADBD7CC}"/>
    <dgm:cxn modelId="{12141076-2D05-4318-A6D1-F9DEEE192818}" type="presOf" srcId="{8965A7A7-6D90-400E-A2BB-6DCB35AE14F5}" destId="{F9800D45-DE41-4D60-8162-8031304C6585}" srcOrd="0" destOrd="2" presId="urn:microsoft.com/office/officeart/2005/8/layout/default"/>
    <dgm:cxn modelId="{653DB156-606A-4374-B9F3-7461C0FAD78C}" type="presOf" srcId="{DC139D5F-9F62-444F-B172-4372323E5544}" destId="{F9800D45-DE41-4D60-8162-8031304C6585}" srcOrd="0" destOrd="5" presId="urn:microsoft.com/office/officeart/2005/8/layout/default"/>
    <dgm:cxn modelId="{73CD2B58-6F20-4CF5-A493-38E52BE23B7B}" type="presOf" srcId="{1F74BF85-1A4E-4A82-A2A4-ED5756EB795A}" destId="{F9800D45-DE41-4D60-8162-8031304C6585}" srcOrd="0" destOrd="1" presId="urn:microsoft.com/office/officeart/2005/8/layout/default"/>
    <dgm:cxn modelId="{99734B78-44C8-4FBE-836A-AF67CD375575}" type="presOf" srcId="{82BC5ECB-F3B4-4924-8E33-92DADE876E90}" destId="{67A62FF1-C3C2-413C-9B60-AB4A9DB092A9}" srcOrd="0" destOrd="0" presId="urn:microsoft.com/office/officeart/2005/8/layout/default"/>
    <dgm:cxn modelId="{676AA07A-DE11-45EC-ACD7-E9033C878353}" srcId="{B5901342-8BF7-4386-9DA2-B8078511BF51}" destId="{9DE9CA74-ED15-4B7B-A1B0-B63C76039F5A}" srcOrd="5" destOrd="0" parTransId="{8C7B6446-6E61-4CB5-A36B-B7E29530C1DA}" sibTransId="{7715A2B1-7A97-4419-A02E-32B5F5BEFB18}"/>
    <dgm:cxn modelId="{3344CE5A-2738-48D5-819D-2115572D1191}" type="presOf" srcId="{42ACCCFA-4E48-4F77-B85C-7B1CBADE13F2}" destId="{E400EF51-A092-40A4-A7E2-E8CCC0F62EDD}" srcOrd="0" destOrd="0" presId="urn:microsoft.com/office/officeart/2005/8/layout/default"/>
    <dgm:cxn modelId="{BF6BE181-A0E7-4745-8446-4C3AFD528D80}" type="presOf" srcId="{0E35BD02-306A-4FF7-8EBF-FCB4A43DBB3C}" destId="{F9800D45-DE41-4D60-8162-8031304C6585}" srcOrd="0" destOrd="0" presId="urn:microsoft.com/office/officeart/2005/8/layout/default"/>
    <dgm:cxn modelId="{F2602384-B141-4C3F-946B-4F59830ACC80}" srcId="{0E35BD02-306A-4FF7-8EBF-FCB4A43DBB3C}" destId="{DC139D5F-9F62-444F-B172-4372323E5544}" srcOrd="4" destOrd="0" parTransId="{A4FFC70A-8792-48DE-9B3C-4A8C24FB1572}" sibTransId="{54107D46-486A-469B-A480-DD57A0C48DA9}"/>
    <dgm:cxn modelId="{2BD5BB91-4401-43DF-8B2A-6A40D1C2667F}" srcId="{B5901342-8BF7-4386-9DA2-B8078511BF51}" destId="{805116EA-05FF-4A87-A69D-16098A7BC904}" srcOrd="2" destOrd="0" parTransId="{643E37B7-CAA7-48B9-B999-A8FDF240CAB2}" sibTransId="{C62024DE-397E-4BFF-8FAB-2875A9234B33}"/>
    <dgm:cxn modelId="{3ECD16A4-8EE7-49B4-B918-838F4A31FAD9}" srcId="{0E35BD02-306A-4FF7-8EBF-FCB4A43DBB3C}" destId="{85227E85-ECAE-47BC-BA01-861DFA34F539}" srcOrd="2" destOrd="0" parTransId="{9052D016-F2AD-421E-BE76-ECC5B62150E4}" sibTransId="{6C58560C-3713-4674-9F55-DDAB63C88338}"/>
    <dgm:cxn modelId="{B90662B8-D094-4630-8FA4-5DBA379C0818}" type="presOf" srcId="{805116EA-05FF-4A87-A69D-16098A7BC904}" destId="{8BD5B338-E56B-4457-BFCE-797AA18D6EB6}" srcOrd="0" destOrd="0" presId="urn:microsoft.com/office/officeart/2005/8/layout/default"/>
    <dgm:cxn modelId="{974B95D8-0080-48FA-94E9-D40770E3ABFB}" srcId="{B5901342-8BF7-4386-9DA2-B8078511BF51}" destId="{D24E518D-2C2F-402F-A447-C7C0CAE72FDF}" srcOrd="1" destOrd="0" parTransId="{DB025E0E-793D-4932-8B67-2DB8BEC747F0}" sibTransId="{127526B3-C3BC-4D51-A1A0-7F7074DC00DC}"/>
    <dgm:cxn modelId="{4C573CDD-2876-4E71-B0E5-5CAB58556D87}" type="presOf" srcId="{D24E518D-2C2F-402F-A447-C7C0CAE72FDF}" destId="{16C54881-D82B-429E-BEBD-189E47C15639}" srcOrd="0" destOrd="0" presId="urn:microsoft.com/office/officeart/2005/8/layout/default"/>
    <dgm:cxn modelId="{02416BDD-7ABC-49E4-BDA5-C79D269A50EE}" srcId="{B5901342-8BF7-4386-9DA2-B8078511BF51}" destId="{B583A2BA-5914-4692-A32D-5DE406E0A8AE}" srcOrd="3" destOrd="0" parTransId="{96609DA0-59A0-4BB5-8AE6-76FFBE97F73D}" sibTransId="{93FA042B-3113-40F7-B7CF-C51B8DA8FA01}"/>
    <dgm:cxn modelId="{BC1C22E2-C531-4C6E-A0D8-127F61084676}" type="presOf" srcId="{6A6B9852-E4C2-4206-A35E-0372F57E4730}" destId="{004CB727-2693-4EEB-BEE0-F1E7639C9B76}" srcOrd="0" destOrd="0" presId="urn:microsoft.com/office/officeart/2005/8/layout/default"/>
    <dgm:cxn modelId="{BB9F36E4-CF6E-422B-BFBD-CB6C5BE85C9B}" type="presOf" srcId="{B5901342-8BF7-4386-9DA2-B8078511BF51}" destId="{D78BEF56-3F45-4E32-A313-3AB3A2F3D249}" srcOrd="0" destOrd="0" presId="urn:microsoft.com/office/officeart/2005/8/layout/default"/>
    <dgm:cxn modelId="{F3996EE4-863C-4D58-A211-99544C9351AF}" srcId="{B5901342-8BF7-4386-9DA2-B8078511BF51}" destId="{42ACCCFA-4E48-4F77-B85C-7B1CBADE13F2}" srcOrd="0" destOrd="0" parTransId="{F9B38598-BEE0-495C-960E-6324A2AF0565}" sibTransId="{C6387B12-5E4A-463C-B2E7-D203E8C4CE33}"/>
    <dgm:cxn modelId="{A49CA3EA-D0E8-4C12-B4B7-3E86C60520FE}" type="presOf" srcId="{B583A2BA-5914-4692-A32D-5DE406E0A8AE}" destId="{B4451683-536E-4C00-83DE-0A1B07CB0773}" srcOrd="0" destOrd="0" presId="urn:microsoft.com/office/officeart/2005/8/layout/default"/>
    <dgm:cxn modelId="{123DF2EB-5A0E-4714-B28C-8E0C3C5FDD9C}" srcId="{0E35BD02-306A-4FF7-8EBF-FCB4A43DBB3C}" destId="{8965A7A7-6D90-400E-A2BB-6DCB35AE14F5}" srcOrd="1" destOrd="0" parTransId="{919770E1-41E3-46B2-9268-E761593E30C8}" sibTransId="{DF10897F-2F53-4CB6-B5BD-E64A8AAF1BCF}"/>
    <dgm:cxn modelId="{C063427C-851B-4508-9E65-A72B4C7389C1}" type="presParOf" srcId="{D78BEF56-3F45-4E32-A313-3AB3A2F3D249}" destId="{E400EF51-A092-40A4-A7E2-E8CCC0F62EDD}" srcOrd="0" destOrd="0" presId="urn:microsoft.com/office/officeart/2005/8/layout/default"/>
    <dgm:cxn modelId="{A7EAE15B-4320-431F-9BB4-DAF5DC560AB2}" type="presParOf" srcId="{D78BEF56-3F45-4E32-A313-3AB3A2F3D249}" destId="{6B004BF0-3F90-4924-833B-C1A69347F877}" srcOrd="1" destOrd="0" presId="urn:microsoft.com/office/officeart/2005/8/layout/default"/>
    <dgm:cxn modelId="{4F3E0C97-2258-4A82-81B3-9C5C73E8DCEA}" type="presParOf" srcId="{D78BEF56-3F45-4E32-A313-3AB3A2F3D249}" destId="{16C54881-D82B-429E-BEBD-189E47C15639}" srcOrd="2" destOrd="0" presId="urn:microsoft.com/office/officeart/2005/8/layout/default"/>
    <dgm:cxn modelId="{20A43C13-1D88-429C-8E0D-B091E9BF02D1}" type="presParOf" srcId="{D78BEF56-3F45-4E32-A313-3AB3A2F3D249}" destId="{670F9A0F-E4A7-403E-8B8A-4776BFF3D4EE}" srcOrd="3" destOrd="0" presId="urn:microsoft.com/office/officeart/2005/8/layout/default"/>
    <dgm:cxn modelId="{2BD54091-A0CB-4FC2-8FDD-06C8A1337523}" type="presParOf" srcId="{D78BEF56-3F45-4E32-A313-3AB3A2F3D249}" destId="{8BD5B338-E56B-4457-BFCE-797AA18D6EB6}" srcOrd="4" destOrd="0" presId="urn:microsoft.com/office/officeart/2005/8/layout/default"/>
    <dgm:cxn modelId="{F9D2F283-95BF-4BC1-86B8-C464F08413A8}" type="presParOf" srcId="{D78BEF56-3F45-4E32-A313-3AB3A2F3D249}" destId="{43011EB4-7CD9-437E-819D-C3BC9E2FFDCB}" srcOrd="5" destOrd="0" presId="urn:microsoft.com/office/officeart/2005/8/layout/default"/>
    <dgm:cxn modelId="{72879830-3787-45EE-810E-B7ECC675FC52}" type="presParOf" srcId="{D78BEF56-3F45-4E32-A313-3AB3A2F3D249}" destId="{B4451683-536E-4C00-83DE-0A1B07CB0773}" srcOrd="6" destOrd="0" presId="urn:microsoft.com/office/officeart/2005/8/layout/default"/>
    <dgm:cxn modelId="{86EC363E-D770-4E38-9BED-CCBD94D12583}" type="presParOf" srcId="{D78BEF56-3F45-4E32-A313-3AB3A2F3D249}" destId="{B75D58AB-F957-4F19-A9AB-9B37B3975264}" srcOrd="7" destOrd="0" presId="urn:microsoft.com/office/officeart/2005/8/layout/default"/>
    <dgm:cxn modelId="{EF2D8F55-09FB-49E9-A172-7143E99D64DC}" type="presParOf" srcId="{D78BEF56-3F45-4E32-A313-3AB3A2F3D249}" destId="{67A62FF1-C3C2-413C-9B60-AB4A9DB092A9}" srcOrd="8" destOrd="0" presId="urn:microsoft.com/office/officeart/2005/8/layout/default"/>
    <dgm:cxn modelId="{56BC631E-E45B-408B-B016-773D7B06C457}" type="presParOf" srcId="{D78BEF56-3F45-4E32-A313-3AB3A2F3D249}" destId="{030FF189-47EF-4350-8E6F-55A45436D4E4}" srcOrd="9" destOrd="0" presId="urn:microsoft.com/office/officeart/2005/8/layout/default"/>
    <dgm:cxn modelId="{1E90A961-73D3-4D59-BCD6-230AF7DA93EF}" type="presParOf" srcId="{D78BEF56-3F45-4E32-A313-3AB3A2F3D249}" destId="{B3E436D0-4D83-4320-9E00-9D14A6985352}" srcOrd="10" destOrd="0" presId="urn:microsoft.com/office/officeart/2005/8/layout/default"/>
    <dgm:cxn modelId="{1468355E-C726-4657-9640-910343A8AF39}" type="presParOf" srcId="{D78BEF56-3F45-4E32-A313-3AB3A2F3D249}" destId="{0EB63F46-6BCF-4FBD-A04A-DA5DA38540A2}" srcOrd="11" destOrd="0" presId="urn:microsoft.com/office/officeart/2005/8/layout/default"/>
    <dgm:cxn modelId="{FBE859F6-6615-434B-AA5D-84E9C66F6025}" type="presParOf" srcId="{D78BEF56-3F45-4E32-A313-3AB3A2F3D249}" destId="{004CB727-2693-4EEB-BEE0-F1E7639C9B76}" srcOrd="12" destOrd="0" presId="urn:microsoft.com/office/officeart/2005/8/layout/default"/>
    <dgm:cxn modelId="{7EA6800A-F737-4453-B6C4-A3D90E3EFBE7}" type="presParOf" srcId="{D78BEF56-3F45-4E32-A313-3AB3A2F3D249}" destId="{A4FEC9C0-A234-4F48-AF07-AE60674C5873}" srcOrd="13" destOrd="0" presId="urn:microsoft.com/office/officeart/2005/8/layout/default"/>
    <dgm:cxn modelId="{08CAF64B-A45D-46B5-AF0E-8383D3CF6FE6}" type="presParOf" srcId="{D78BEF56-3F45-4E32-A313-3AB3A2F3D249}" destId="{F9800D45-DE41-4D60-8162-8031304C658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BA0291-1465-48B4-BF37-0A2F59ACF7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0519A1-81FA-415D-AB19-5C9B22D8B909}">
      <dgm:prSet/>
      <dgm:spPr/>
      <dgm:t>
        <a:bodyPr/>
        <a:lstStyle/>
        <a:p>
          <a:r>
            <a:rPr lang="en-US"/>
            <a:t>Band-aids for wound that is not bleeding or draining (ex. papercut)</a:t>
          </a:r>
        </a:p>
      </dgm:t>
    </dgm:pt>
    <dgm:pt modelId="{0E1AC98E-5F1F-4D6C-A526-86F2E39C4374}" type="parTrans" cxnId="{394EA5C3-8000-4AFA-BDFD-A637B5E52233}">
      <dgm:prSet/>
      <dgm:spPr/>
      <dgm:t>
        <a:bodyPr/>
        <a:lstStyle/>
        <a:p>
          <a:endParaRPr lang="en-US"/>
        </a:p>
      </dgm:t>
    </dgm:pt>
    <dgm:pt modelId="{06F98FCF-BB23-4CDD-8C89-5C7E2725526E}" type="sibTrans" cxnId="{394EA5C3-8000-4AFA-BDFD-A637B5E52233}">
      <dgm:prSet/>
      <dgm:spPr/>
      <dgm:t>
        <a:bodyPr/>
        <a:lstStyle/>
        <a:p>
          <a:endParaRPr lang="en-US"/>
        </a:p>
      </dgm:t>
    </dgm:pt>
    <dgm:pt modelId="{63A2AC3C-DFB5-4B2C-96FB-AE0DA9460E12}">
      <dgm:prSet/>
      <dgm:spPr/>
      <dgm:t>
        <a:bodyPr/>
        <a:lstStyle/>
        <a:p>
          <a:r>
            <a:rPr lang="en-US"/>
            <a:t>Minor seasonal allergy symptoms (GCCISD does not allow us to provide medication for students)</a:t>
          </a:r>
        </a:p>
      </dgm:t>
    </dgm:pt>
    <dgm:pt modelId="{A56AC5DE-6C5A-4B91-9BBA-229F4A3CA722}" type="parTrans" cxnId="{88971847-C5CF-4E48-A119-A51CF3CA54F7}">
      <dgm:prSet/>
      <dgm:spPr/>
      <dgm:t>
        <a:bodyPr/>
        <a:lstStyle/>
        <a:p>
          <a:endParaRPr lang="en-US"/>
        </a:p>
      </dgm:t>
    </dgm:pt>
    <dgm:pt modelId="{5DAA37F4-A09B-4682-8D37-552265C55473}" type="sibTrans" cxnId="{88971847-C5CF-4E48-A119-A51CF3CA54F7}">
      <dgm:prSet/>
      <dgm:spPr/>
      <dgm:t>
        <a:bodyPr/>
        <a:lstStyle/>
        <a:p>
          <a:endParaRPr lang="en-US"/>
        </a:p>
      </dgm:t>
    </dgm:pt>
    <dgm:pt modelId="{F860A466-733D-4FF5-8948-F074C2D2A2B4}">
      <dgm:prSet/>
      <dgm:spPr/>
      <dgm:t>
        <a:bodyPr/>
        <a:lstStyle/>
        <a:p>
          <a:r>
            <a:rPr lang="en-US"/>
            <a:t>To use the phone for nonmedical reasons (such as ordering lunch from Mom)</a:t>
          </a:r>
        </a:p>
      </dgm:t>
    </dgm:pt>
    <dgm:pt modelId="{396E66C7-D1E3-449D-95D4-71F61E20534E}" type="parTrans" cxnId="{12D2C438-62D9-40AF-AAC3-413A618C6F2F}">
      <dgm:prSet/>
      <dgm:spPr/>
      <dgm:t>
        <a:bodyPr/>
        <a:lstStyle/>
        <a:p>
          <a:endParaRPr lang="en-US"/>
        </a:p>
      </dgm:t>
    </dgm:pt>
    <dgm:pt modelId="{3595A640-2B2A-41B9-8933-7578BAB5895D}" type="sibTrans" cxnId="{12D2C438-62D9-40AF-AAC3-413A618C6F2F}">
      <dgm:prSet/>
      <dgm:spPr/>
      <dgm:t>
        <a:bodyPr/>
        <a:lstStyle/>
        <a:p>
          <a:endParaRPr lang="en-US"/>
        </a:p>
      </dgm:t>
    </dgm:pt>
    <dgm:pt modelId="{A3EC5AF3-CEEC-49A0-8C2F-38D08A595B95}">
      <dgm:prSet/>
      <dgm:spPr/>
      <dgm:t>
        <a:bodyPr/>
        <a:lstStyle/>
        <a:p>
          <a:r>
            <a:rPr lang="en-US"/>
            <a:t>Chapped lips </a:t>
          </a:r>
        </a:p>
      </dgm:t>
    </dgm:pt>
    <dgm:pt modelId="{B5E527AE-B9BC-4051-8AE7-35611F49FC93}" type="parTrans" cxnId="{886C443A-E442-4B7D-A6BA-8778EE3FB806}">
      <dgm:prSet/>
      <dgm:spPr/>
      <dgm:t>
        <a:bodyPr/>
        <a:lstStyle/>
        <a:p>
          <a:endParaRPr lang="en-US"/>
        </a:p>
      </dgm:t>
    </dgm:pt>
    <dgm:pt modelId="{6765DAB9-7B2C-4FD8-B146-1D51387D6304}" type="sibTrans" cxnId="{886C443A-E442-4B7D-A6BA-8778EE3FB806}">
      <dgm:prSet/>
      <dgm:spPr/>
      <dgm:t>
        <a:bodyPr/>
        <a:lstStyle/>
        <a:p>
          <a:endParaRPr lang="en-US"/>
        </a:p>
      </dgm:t>
    </dgm:pt>
    <dgm:pt modelId="{698318A7-336E-4D93-8B9F-7D9178A28AF2}">
      <dgm:prSet/>
      <dgm:spPr/>
      <dgm:t>
        <a:bodyPr/>
        <a:lstStyle/>
        <a:p>
          <a:r>
            <a:rPr lang="en-US"/>
            <a:t>Minor aches and pains (if persistent, call me)</a:t>
          </a:r>
        </a:p>
      </dgm:t>
    </dgm:pt>
    <dgm:pt modelId="{AE5AD7D3-E25B-42E8-A590-99A42CDA803F}" type="parTrans" cxnId="{73D4D341-6CAB-4B04-BD3C-4DB630A74F39}">
      <dgm:prSet/>
      <dgm:spPr/>
      <dgm:t>
        <a:bodyPr/>
        <a:lstStyle/>
        <a:p>
          <a:endParaRPr lang="en-US"/>
        </a:p>
      </dgm:t>
    </dgm:pt>
    <dgm:pt modelId="{8A53764F-E354-4D9A-B8E8-0750D82EBAED}" type="sibTrans" cxnId="{73D4D341-6CAB-4B04-BD3C-4DB630A74F39}">
      <dgm:prSet/>
      <dgm:spPr/>
      <dgm:t>
        <a:bodyPr/>
        <a:lstStyle/>
        <a:p>
          <a:endParaRPr lang="en-US"/>
        </a:p>
      </dgm:t>
    </dgm:pt>
    <dgm:pt modelId="{E6296DCF-A37F-444E-999B-99D7CFB7CE25}" type="pres">
      <dgm:prSet presAssocID="{A8BA0291-1465-48B4-BF37-0A2F59ACF759}" presName="linear" presStyleCnt="0">
        <dgm:presLayoutVars>
          <dgm:animLvl val="lvl"/>
          <dgm:resizeHandles val="exact"/>
        </dgm:presLayoutVars>
      </dgm:prSet>
      <dgm:spPr/>
    </dgm:pt>
    <dgm:pt modelId="{76C800E8-3A19-41C5-B5D2-2CF4B18F1482}" type="pres">
      <dgm:prSet presAssocID="{FF0519A1-81FA-415D-AB19-5C9B22D8B90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3F65C4D-E015-415D-BCF7-84B3DF656CA6}" type="pres">
      <dgm:prSet presAssocID="{06F98FCF-BB23-4CDD-8C89-5C7E2725526E}" presName="spacer" presStyleCnt="0"/>
      <dgm:spPr/>
    </dgm:pt>
    <dgm:pt modelId="{C9612A1E-6EB5-4B4D-A065-8BF4D7603B22}" type="pres">
      <dgm:prSet presAssocID="{63A2AC3C-DFB5-4B2C-96FB-AE0DA9460E1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15945FF-1C47-4061-AB61-B913691177E7}" type="pres">
      <dgm:prSet presAssocID="{5DAA37F4-A09B-4682-8D37-552265C55473}" presName="spacer" presStyleCnt="0"/>
      <dgm:spPr/>
    </dgm:pt>
    <dgm:pt modelId="{19B900DD-2A1B-4CCE-9E53-CABB475536A1}" type="pres">
      <dgm:prSet presAssocID="{F860A466-733D-4FF5-8948-F074C2D2A2B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638505D-1B2B-4A17-A217-EE7141CA1DA0}" type="pres">
      <dgm:prSet presAssocID="{3595A640-2B2A-41B9-8933-7578BAB5895D}" presName="spacer" presStyleCnt="0"/>
      <dgm:spPr/>
    </dgm:pt>
    <dgm:pt modelId="{9C8560CC-EBDD-49E5-A8A4-3D5403F02B63}" type="pres">
      <dgm:prSet presAssocID="{A3EC5AF3-CEEC-49A0-8C2F-38D08A595B9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373B52B-F5F1-4E77-A602-2E42440F346E}" type="pres">
      <dgm:prSet presAssocID="{6765DAB9-7B2C-4FD8-B146-1D51387D6304}" presName="spacer" presStyleCnt="0"/>
      <dgm:spPr/>
    </dgm:pt>
    <dgm:pt modelId="{39824110-0215-4309-B076-E1872C358B0E}" type="pres">
      <dgm:prSet presAssocID="{698318A7-336E-4D93-8B9F-7D9178A28AF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C590B15-A61F-49EE-B973-C3C0BE28735B}" type="presOf" srcId="{A3EC5AF3-CEEC-49A0-8C2F-38D08A595B95}" destId="{9C8560CC-EBDD-49E5-A8A4-3D5403F02B63}" srcOrd="0" destOrd="0" presId="urn:microsoft.com/office/officeart/2005/8/layout/vList2"/>
    <dgm:cxn modelId="{12D2C438-62D9-40AF-AAC3-413A618C6F2F}" srcId="{A8BA0291-1465-48B4-BF37-0A2F59ACF759}" destId="{F860A466-733D-4FF5-8948-F074C2D2A2B4}" srcOrd="2" destOrd="0" parTransId="{396E66C7-D1E3-449D-95D4-71F61E20534E}" sibTransId="{3595A640-2B2A-41B9-8933-7578BAB5895D}"/>
    <dgm:cxn modelId="{886C443A-E442-4B7D-A6BA-8778EE3FB806}" srcId="{A8BA0291-1465-48B4-BF37-0A2F59ACF759}" destId="{A3EC5AF3-CEEC-49A0-8C2F-38D08A595B95}" srcOrd="3" destOrd="0" parTransId="{B5E527AE-B9BC-4051-8AE7-35611F49FC93}" sibTransId="{6765DAB9-7B2C-4FD8-B146-1D51387D6304}"/>
    <dgm:cxn modelId="{73D4D341-6CAB-4B04-BD3C-4DB630A74F39}" srcId="{A8BA0291-1465-48B4-BF37-0A2F59ACF759}" destId="{698318A7-336E-4D93-8B9F-7D9178A28AF2}" srcOrd="4" destOrd="0" parTransId="{AE5AD7D3-E25B-42E8-A590-99A42CDA803F}" sibTransId="{8A53764F-E354-4D9A-B8E8-0750D82EBAED}"/>
    <dgm:cxn modelId="{88971847-C5CF-4E48-A119-A51CF3CA54F7}" srcId="{A8BA0291-1465-48B4-BF37-0A2F59ACF759}" destId="{63A2AC3C-DFB5-4B2C-96FB-AE0DA9460E12}" srcOrd="1" destOrd="0" parTransId="{A56AC5DE-6C5A-4B91-9BBA-229F4A3CA722}" sibTransId="{5DAA37F4-A09B-4682-8D37-552265C55473}"/>
    <dgm:cxn modelId="{52BF6B75-8BB3-4CF2-9278-204B4D3170AC}" type="presOf" srcId="{63A2AC3C-DFB5-4B2C-96FB-AE0DA9460E12}" destId="{C9612A1E-6EB5-4B4D-A065-8BF4D7603B22}" srcOrd="0" destOrd="0" presId="urn:microsoft.com/office/officeart/2005/8/layout/vList2"/>
    <dgm:cxn modelId="{A3389E75-BF09-4CDD-B229-629596FE78D1}" type="presOf" srcId="{FF0519A1-81FA-415D-AB19-5C9B22D8B909}" destId="{76C800E8-3A19-41C5-B5D2-2CF4B18F1482}" srcOrd="0" destOrd="0" presId="urn:microsoft.com/office/officeart/2005/8/layout/vList2"/>
    <dgm:cxn modelId="{9FB529AA-C0CB-44B5-B056-ED074C1241F3}" type="presOf" srcId="{F860A466-733D-4FF5-8948-F074C2D2A2B4}" destId="{19B900DD-2A1B-4CCE-9E53-CABB475536A1}" srcOrd="0" destOrd="0" presId="urn:microsoft.com/office/officeart/2005/8/layout/vList2"/>
    <dgm:cxn modelId="{3CB491BA-3E0E-41D3-8E66-A3A0A437C149}" type="presOf" srcId="{A8BA0291-1465-48B4-BF37-0A2F59ACF759}" destId="{E6296DCF-A37F-444E-999B-99D7CFB7CE25}" srcOrd="0" destOrd="0" presId="urn:microsoft.com/office/officeart/2005/8/layout/vList2"/>
    <dgm:cxn modelId="{394EA5C3-8000-4AFA-BDFD-A637B5E52233}" srcId="{A8BA0291-1465-48B4-BF37-0A2F59ACF759}" destId="{FF0519A1-81FA-415D-AB19-5C9B22D8B909}" srcOrd="0" destOrd="0" parTransId="{0E1AC98E-5F1F-4D6C-A526-86F2E39C4374}" sibTransId="{06F98FCF-BB23-4CDD-8C89-5C7E2725526E}"/>
    <dgm:cxn modelId="{99F79AEA-73E4-4AB8-80C4-2484943EF194}" type="presOf" srcId="{698318A7-336E-4D93-8B9F-7D9178A28AF2}" destId="{39824110-0215-4309-B076-E1872C358B0E}" srcOrd="0" destOrd="0" presId="urn:microsoft.com/office/officeart/2005/8/layout/vList2"/>
    <dgm:cxn modelId="{2C9090F7-BE52-4092-B7BA-C5560B5548F6}" type="presParOf" srcId="{E6296DCF-A37F-444E-999B-99D7CFB7CE25}" destId="{76C800E8-3A19-41C5-B5D2-2CF4B18F1482}" srcOrd="0" destOrd="0" presId="urn:microsoft.com/office/officeart/2005/8/layout/vList2"/>
    <dgm:cxn modelId="{C014D9A6-5079-4480-A39B-1915AFA27113}" type="presParOf" srcId="{E6296DCF-A37F-444E-999B-99D7CFB7CE25}" destId="{F3F65C4D-E015-415D-BCF7-84B3DF656CA6}" srcOrd="1" destOrd="0" presId="urn:microsoft.com/office/officeart/2005/8/layout/vList2"/>
    <dgm:cxn modelId="{CAF5933B-7704-4F43-B058-21252CCB2CDD}" type="presParOf" srcId="{E6296DCF-A37F-444E-999B-99D7CFB7CE25}" destId="{C9612A1E-6EB5-4B4D-A065-8BF4D7603B22}" srcOrd="2" destOrd="0" presId="urn:microsoft.com/office/officeart/2005/8/layout/vList2"/>
    <dgm:cxn modelId="{AB8803FC-4A44-444B-8BFE-808D020F28A5}" type="presParOf" srcId="{E6296DCF-A37F-444E-999B-99D7CFB7CE25}" destId="{315945FF-1C47-4061-AB61-B913691177E7}" srcOrd="3" destOrd="0" presId="urn:microsoft.com/office/officeart/2005/8/layout/vList2"/>
    <dgm:cxn modelId="{A9928964-6102-4E3B-A94F-1058E7DE32F6}" type="presParOf" srcId="{E6296DCF-A37F-444E-999B-99D7CFB7CE25}" destId="{19B900DD-2A1B-4CCE-9E53-CABB475536A1}" srcOrd="4" destOrd="0" presId="urn:microsoft.com/office/officeart/2005/8/layout/vList2"/>
    <dgm:cxn modelId="{910FCC17-4A3C-4B51-809A-FA0500BD160A}" type="presParOf" srcId="{E6296DCF-A37F-444E-999B-99D7CFB7CE25}" destId="{2638505D-1B2B-4A17-A217-EE7141CA1DA0}" srcOrd="5" destOrd="0" presId="urn:microsoft.com/office/officeart/2005/8/layout/vList2"/>
    <dgm:cxn modelId="{EB6AAD1B-7396-41FE-A8CD-11639D2DD122}" type="presParOf" srcId="{E6296DCF-A37F-444E-999B-99D7CFB7CE25}" destId="{9C8560CC-EBDD-49E5-A8A4-3D5403F02B63}" srcOrd="6" destOrd="0" presId="urn:microsoft.com/office/officeart/2005/8/layout/vList2"/>
    <dgm:cxn modelId="{27F021EA-BD2F-4625-915D-F1C58AC0400E}" type="presParOf" srcId="{E6296DCF-A37F-444E-999B-99D7CFB7CE25}" destId="{0373B52B-F5F1-4E77-A602-2E42440F346E}" srcOrd="7" destOrd="0" presId="urn:microsoft.com/office/officeart/2005/8/layout/vList2"/>
    <dgm:cxn modelId="{57899932-FDDD-4B26-9158-DE2DCF563BF8}" type="presParOf" srcId="{E6296DCF-A37F-444E-999B-99D7CFB7CE25}" destId="{39824110-0215-4309-B076-E1872C358B0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18A79-1CA8-4D63-BA88-A512C7E44CE2}">
      <dsp:nvSpPr>
        <dsp:cNvPr id="0" name=""/>
        <dsp:cNvSpPr/>
      </dsp:nvSpPr>
      <dsp:spPr>
        <a:xfrm>
          <a:off x="0" y="55652"/>
          <a:ext cx="9603275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Handle on-campus injuries and acute illnesses</a:t>
          </a:r>
        </a:p>
      </dsp:txBody>
      <dsp:txXfrm>
        <a:off x="36845" y="92497"/>
        <a:ext cx="9529585" cy="681087"/>
      </dsp:txXfrm>
    </dsp:sp>
    <dsp:sp modelId="{170503F0-20BE-4AF3-915C-11432DF3120C}">
      <dsp:nvSpPr>
        <dsp:cNvPr id="0" name=""/>
        <dsp:cNvSpPr/>
      </dsp:nvSpPr>
      <dsp:spPr>
        <a:xfrm>
          <a:off x="0" y="865150"/>
          <a:ext cx="9603275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Management of students with chronic conditions (ex. Diabetes, asthma)</a:t>
          </a:r>
        </a:p>
      </dsp:txBody>
      <dsp:txXfrm>
        <a:off x="36845" y="901995"/>
        <a:ext cx="9529585" cy="681087"/>
      </dsp:txXfrm>
    </dsp:sp>
    <dsp:sp modelId="{DB6CC49D-E0E1-4798-8A8A-901D4AA43D6A}">
      <dsp:nvSpPr>
        <dsp:cNvPr id="0" name=""/>
        <dsp:cNvSpPr/>
      </dsp:nvSpPr>
      <dsp:spPr>
        <a:xfrm>
          <a:off x="0" y="1674648"/>
          <a:ext cx="9603275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Administer scheduled/PRN medications for acute/chronic conditions (generally before school and at lunchtime)</a:t>
          </a:r>
        </a:p>
      </dsp:txBody>
      <dsp:txXfrm>
        <a:off x="36845" y="1711493"/>
        <a:ext cx="9529585" cy="681087"/>
      </dsp:txXfrm>
    </dsp:sp>
    <dsp:sp modelId="{34CB9067-E890-4EB9-A32A-551744202892}">
      <dsp:nvSpPr>
        <dsp:cNvPr id="0" name=""/>
        <dsp:cNvSpPr/>
      </dsp:nvSpPr>
      <dsp:spPr>
        <a:xfrm>
          <a:off x="0" y="2484145"/>
          <a:ext cx="9603275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Works collaboratively with teachers, counselors, administration and parents to ensure students’ health needs are met</a:t>
          </a:r>
        </a:p>
      </dsp:txBody>
      <dsp:txXfrm>
        <a:off x="36845" y="2520990"/>
        <a:ext cx="9529585" cy="6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0EF51-A092-40A4-A7E2-E8CCC0F62EDD}">
      <dsp:nvSpPr>
        <dsp:cNvPr id="0" name=""/>
        <dsp:cNvSpPr/>
      </dsp:nvSpPr>
      <dsp:spPr>
        <a:xfrm>
          <a:off x="2813" y="196480"/>
          <a:ext cx="2232011" cy="133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Breathing difficulties (asthmatic requiring inhaler, shortness of breath)</a:t>
          </a:r>
        </a:p>
      </dsp:txBody>
      <dsp:txXfrm>
        <a:off x="2813" y="196480"/>
        <a:ext cx="2232011" cy="1339206"/>
      </dsp:txXfrm>
    </dsp:sp>
    <dsp:sp modelId="{16C54881-D82B-429E-BEBD-189E47C15639}">
      <dsp:nvSpPr>
        <dsp:cNvPr id="0" name=""/>
        <dsp:cNvSpPr/>
      </dsp:nvSpPr>
      <dsp:spPr>
        <a:xfrm>
          <a:off x="2458025" y="196480"/>
          <a:ext cx="2232011" cy="133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Rash with severe itching and/or rapid spreading</a:t>
          </a:r>
        </a:p>
      </dsp:txBody>
      <dsp:txXfrm>
        <a:off x="2458025" y="196480"/>
        <a:ext cx="2232011" cy="1339206"/>
      </dsp:txXfrm>
    </dsp:sp>
    <dsp:sp modelId="{8BD5B338-E56B-4457-BFCE-797AA18D6EB6}">
      <dsp:nvSpPr>
        <dsp:cNvPr id="0" name=""/>
        <dsp:cNvSpPr/>
      </dsp:nvSpPr>
      <dsp:spPr>
        <a:xfrm>
          <a:off x="4913238" y="196480"/>
          <a:ext cx="2232011" cy="133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Eye injuries or possible eye infection</a:t>
          </a:r>
        </a:p>
      </dsp:txBody>
      <dsp:txXfrm>
        <a:off x="4913238" y="196480"/>
        <a:ext cx="2232011" cy="1339206"/>
      </dsp:txXfrm>
    </dsp:sp>
    <dsp:sp modelId="{B4451683-536E-4C00-83DE-0A1B07CB0773}">
      <dsp:nvSpPr>
        <dsp:cNvPr id="0" name=""/>
        <dsp:cNvSpPr/>
      </dsp:nvSpPr>
      <dsp:spPr>
        <a:xfrm>
          <a:off x="7368450" y="196480"/>
          <a:ext cx="2232011" cy="133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Wounds that are bleeding and/or draining and are too large to be covered by a bandaid in class</a:t>
          </a:r>
        </a:p>
      </dsp:txBody>
      <dsp:txXfrm>
        <a:off x="7368450" y="196480"/>
        <a:ext cx="2232011" cy="1339206"/>
      </dsp:txXfrm>
    </dsp:sp>
    <dsp:sp modelId="{67A62FF1-C3C2-413C-9B60-AB4A9DB092A9}">
      <dsp:nvSpPr>
        <dsp:cNvPr id="0" name=""/>
        <dsp:cNvSpPr/>
      </dsp:nvSpPr>
      <dsp:spPr>
        <a:xfrm>
          <a:off x="2813" y="1758888"/>
          <a:ext cx="2232011" cy="133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Sudden, </a:t>
          </a:r>
          <a:r>
            <a:rPr lang="en-US" sz="1100" b="1" kern="1200"/>
            <a:t>SEVERE</a:t>
          </a:r>
          <a:r>
            <a:rPr lang="en-US" sz="1100" kern="1200"/>
            <a:t> pain of any nature</a:t>
          </a:r>
        </a:p>
      </dsp:txBody>
      <dsp:txXfrm>
        <a:off x="2813" y="1758888"/>
        <a:ext cx="2232011" cy="1339206"/>
      </dsp:txXfrm>
    </dsp:sp>
    <dsp:sp modelId="{B3E436D0-4D83-4320-9E00-9D14A6985352}">
      <dsp:nvSpPr>
        <dsp:cNvPr id="0" name=""/>
        <dsp:cNvSpPr/>
      </dsp:nvSpPr>
      <dsp:spPr>
        <a:xfrm>
          <a:off x="2458025" y="1758888"/>
          <a:ext cx="2232011" cy="133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Visible injury/dismemberment (ex. Fractured bone)</a:t>
          </a:r>
        </a:p>
      </dsp:txBody>
      <dsp:txXfrm>
        <a:off x="2458025" y="1758888"/>
        <a:ext cx="2232011" cy="1339206"/>
      </dsp:txXfrm>
    </dsp:sp>
    <dsp:sp modelId="{004CB727-2693-4EEB-BEE0-F1E7639C9B76}">
      <dsp:nvSpPr>
        <dsp:cNvPr id="0" name=""/>
        <dsp:cNvSpPr/>
      </dsp:nvSpPr>
      <dsp:spPr>
        <a:xfrm>
          <a:off x="4913238" y="1758888"/>
          <a:ext cx="2232011" cy="133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Vomiting (must be witnessed and occur multiple times before it is considered a nurse-excused absence)</a:t>
          </a:r>
        </a:p>
      </dsp:txBody>
      <dsp:txXfrm>
        <a:off x="4913238" y="1758888"/>
        <a:ext cx="2232011" cy="1339206"/>
      </dsp:txXfrm>
    </dsp:sp>
    <dsp:sp modelId="{F9800D45-DE41-4D60-8162-8031304C6585}">
      <dsp:nvSpPr>
        <dsp:cNvPr id="0" name=""/>
        <dsp:cNvSpPr/>
      </dsp:nvSpPr>
      <dsp:spPr>
        <a:xfrm>
          <a:off x="7368450" y="1758888"/>
          <a:ext cx="2232011" cy="1339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With current COVID guidelines (subject to change), student complaints of: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Sore throat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Muscle aches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Chills and/or visible shaking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Coughing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Cold/flu-like symptoms</a:t>
          </a:r>
        </a:p>
      </dsp:txBody>
      <dsp:txXfrm>
        <a:off x="7368450" y="1758888"/>
        <a:ext cx="2232011" cy="1339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800E8-3A19-41C5-B5D2-2CF4B18F1482}">
      <dsp:nvSpPr>
        <dsp:cNvPr id="0" name=""/>
        <dsp:cNvSpPr/>
      </dsp:nvSpPr>
      <dsp:spPr>
        <a:xfrm>
          <a:off x="0" y="661450"/>
          <a:ext cx="9603275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Band-aids for wound that is not bleeding or draining (ex. papercut)</a:t>
          </a:r>
        </a:p>
      </dsp:txBody>
      <dsp:txXfrm>
        <a:off x="17563" y="679013"/>
        <a:ext cx="9568149" cy="324648"/>
      </dsp:txXfrm>
    </dsp:sp>
    <dsp:sp modelId="{C9612A1E-6EB5-4B4D-A065-8BF4D7603B22}">
      <dsp:nvSpPr>
        <dsp:cNvPr id="0" name=""/>
        <dsp:cNvSpPr/>
      </dsp:nvSpPr>
      <dsp:spPr>
        <a:xfrm>
          <a:off x="0" y="1064425"/>
          <a:ext cx="9603275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Minor seasonal allergy symptoms (GCCISD does not allow us to provide medication for students)</a:t>
          </a:r>
        </a:p>
      </dsp:txBody>
      <dsp:txXfrm>
        <a:off x="17563" y="1081988"/>
        <a:ext cx="9568149" cy="324648"/>
      </dsp:txXfrm>
    </dsp:sp>
    <dsp:sp modelId="{19B900DD-2A1B-4CCE-9E53-CABB475536A1}">
      <dsp:nvSpPr>
        <dsp:cNvPr id="0" name=""/>
        <dsp:cNvSpPr/>
      </dsp:nvSpPr>
      <dsp:spPr>
        <a:xfrm>
          <a:off x="0" y="1467400"/>
          <a:ext cx="9603275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To use the phone for nonmedical reasons (such as ordering lunch from Mom)</a:t>
          </a:r>
        </a:p>
      </dsp:txBody>
      <dsp:txXfrm>
        <a:off x="17563" y="1484963"/>
        <a:ext cx="9568149" cy="324648"/>
      </dsp:txXfrm>
    </dsp:sp>
    <dsp:sp modelId="{9C8560CC-EBDD-49E5-A8A4-3D5403F02B63}">
      <dsp:nvSpPr>
        <dsp:cNvPr id="0" name=""/>
        <dsp:cNvSpPr/>
      </dsp:nvSpPr>
      <dsp:spPr>
        <a:xfrm>
          <a:off x="0" y="1870375"/>
          <a:ext cx="9603275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Chapped lips </a:t>
          </a:r>
        </a:p>
      </dsp:txBody>
      <dsp:txXfrm>
        <a:off x="17563" y="1887938"/>
        <a:ext cx="9568149" cy="324648"/>
      </dsp:txXfrm>
    </dsp:sp>
    <dsp:sp modelId="{39824110-0215-4309-B076-E1872C358B0E}">
      <dsp:nvSpPr>
        <dsp:cNvPr id="0" name=""/>
        <dsp:cNvSpPr/>
      </dsp:nvSpPr>
      <dsp:spPr>
        <a:xfrm>
          <a:off x="0" y="2273350"/>
          <a:ext cx="9603275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Minor aches and pains (if persistent, call me)</a:t>
          </a:r>
        </a:p>
      </dsp:txBody>
      <dsp:txXfrm>
        <a:off x="17563" y="2290913"/>
        <a:ext cx="9568149" cy="324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57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459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936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12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3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89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635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28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1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49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04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6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4407-F6FE-4A06-9DB8-6CE2ABE49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Hawks Clinic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CFBA4-D3D6-4D6E-B1DA-07B84F2226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Micah Arabie, BSN, RN</a:t>
            </a:r>
            <a:endParaRPr lang="en-US" dirty="0"/>
          </a:p>
        </p:txBody>
      </p:sp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2A4B6C1E-049A-EBD7-00DA-D80977019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476" y="3564467"/>
            <a:ext cx="1866626" cy="250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916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24E8-8D15-4E81-B7B5-E3C64671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3CB98-8AE3-4E40-BF65-F87E202AA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65,828 Nurse Illustrations &amp; Clip Art - iStock">
            <a:extLst>
              <a:ext uri="{FF2B5EF4-FFF2-40B4-BE49-F238E27FC236}">
                <a16:creationId xmlns:a16="http://schemas.microsoft.com/office/drawing/2014/main" id="{C61B0CFE-891F-468F-A689-25591815D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470" y="2015732"/>
            <a:ext cx="3695492" cy="369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08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7193-5E9A-11E0-6023-3E8AEADA2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Your School Nurse</a:t>
            </a:r>
          </a:p>
        </p:txBody>
      </p:sp>
      <p:pic>
        <p:nvPicPr>
          <p:cNvPr id="5" name="Picture 4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821C1AE8-4247-39F7-74FC-F7241F41D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62" y="2167151"/>
            <a:ext cx="1773317" cy="329919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BDCB7-9852-27B8-C5EB-53F4B8419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849" y="2167151"/>
            <a:ext cx="6182324" cy="329919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/>
              <a:t>My name is Micah Arabie</a:t>
            </a:r>
          </a:p>
          <a:p>
            <a:pPr>
              <a:lnSpc>
                <a:spcPct val="110000"/>
              </a:lnSpc>
            </a:pPr>
            <a:r>
              <a:rPr lang="en-US"/>
              <a:t>This will be my 3</a:t>
            </a:r>
            <a:r>
              <a:rPr lang="en-US" baseline="30000"/>
              <a:t>rd</a:t>
            </a:r>
            <a:r>
              <a:rPr lang="en-US"/>
              <a:t> year as a school nurse.</a:t>
            </a:r>
          </a:p>
          <a:p>
            <a:pPr>
              <a:lnSpc>
                <a:spcPct val="110000"/>
              </a:lnSpc>
            </a:pPr>
            <a:r>
              <a:rPr lang="en-US"/>
              <a:t>I am a graduate of UTHealth </a:t>
            </a:r>
            <a:r>
              <a:rPr lang="en-US" err="1"/>
              <a:t>Cizik</a:t>
            </a:r>
            <a:r>
              <a:rPr lang="en-US"/>
              <a:t> School of Nursing, earning my Bachelor of Science in Nursing.</a:t>
            </a:r>
          </a:p>
          <a:p>
            <a:pPr>
              <a:lnSpc>
                <a:spcPct val="110000"/>
              </a:lnSpc>
            </a:pPr>
            <a:r>
              <a:rPr lang="en-US"/>
              <a:t>I have an amazing husband and two beautiful CORGI children.</a:t>
            </a:r>
          </a:p>
          <a:p>
            <a:pPr>
              <a:lnSpc>
                <a:spcPct val="110000"/>
              </a:lnSpc>
            </a:pPr>
            <a:r>
              <a:rPr lang="en-US"/>
              <a:t>I am SO EXCITED to be a Hawk!</a:t>
            </a:r>
          </a:p>
        </p:txBody>
      </p:sp>
    </p:spTree>
    <p:extLst>
      <p:ext uri="{BB962C8B-B14F-4D97-AF65-F5344CB8AC3E}">
        <p14:creationId xmlns:p14="http://schemas.microsoft.com/office/powerpoint/2010/main" val="73391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64BF3-A51F-4368-A8D8-3AB9DD7E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 Overview: What do I do?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8B54C63D-1E42-2C52-DC12-5914E9BCAC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30270" y="2171769"/>
          <a:ext cx="9603275" cy="329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15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0E21-D143-4E69-A5A8-29F33B63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I send to the clinic?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8DF10A-0982-F476-3AC9-89698A3DF9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30270" y="2171769"/>
          <a:ext cx="9603275" cy="329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82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3FD7-6F8E-4250-93DE-48A7DB30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 manage in class before sending to the nurse?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63D6EC-C703-368A-7B08-6D14BDC4B1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30270" y="2171769"/>
          <a:ext cx="9603275" cy="329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565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E8CF-8CE1-44BE-819E-48F1B162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6202-4DB0-472F-A77D-812296AE1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Highlands Nurse is responsible for STUDENTS with or suspected of COVID19. If you have questions regarding your own COVID 19 isolation/leave days, please contact our campus COVID coordinator.</a:t>
            </a:r>
          </a:p>
          <a:p>
            <a:r>
              <a:rPr lang="en-US" dirty="0"/>
              <a:t>Student COVID isolation/quarantine policy is currently a 5-day isolation for students who are confirmed COVID positive.</a:t>
            </a:r>
          </a:p>
        </p:txBody>
      </p:sp>
    </p:spTree>
    <p:extLst>
      <p:ext uri="{BB962C8B-B14F-4D97-AF65-F5344CB8AC3E}">
        <p14:creationId xmlns:p14="http://schemas.microsoft.com/office/powerpoint/2010/main" val="247789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1541-2107-5A24-83EB-EFEDA4FE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Field trips	</a:t>
            </a:r>
          </a:p>
        </p:txBody>
      </p:sp>
      <p:pic>
        <p:nvPicPr>
          <p:cNvPr id="7" name="Graphic 6" descr="Clock">
            <a:extLst>
              <a:ext uri="{FF2B5EF4-FFF2-40B4-BE49-F238E27FC236}">
                <a16:creationId xmlns:a16="http://schemas.microsoft.com/office/drawing/2014/main" id="{EB0463DD-6BAD-7E27-2E67-8374D4010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270" y="2344598"/>
            <a:ext cx="2944302" cy="29443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CB480-F1C1-1ACE-B91A-23B38F293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849" y="2167151"/>
            <a:ext cx="6182324" cy="329919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/>
              <a:t>If you have a field trip coming up, please notify me ASAP! Ideally, I will be notified at least one week prior to the field trip. There is a lot of prep that goes into field trips on my end, and we want to ensure students attend these field trips safely.</a:t>
            </a:r>
          </a:p>
          <a:p>
            <a:pPr>
              <a:lnSpc>
                <a:spcPct val="110000"/>
              </a:lnSpc>
            </a:pPr>
            <a:r>
              <a:rPr lang="en-US" sz="1700"/>
              <a:t>Training may be required if you have a student with a medical condition attending.</a:t>
            </a:r>
          </a:p>
          <a:p>
            <a:pPr>
              <a:lnSpc>
                <a:spcPct val="110000"/>
              </a:lnSpc>
            </a:pPr>
            <a:r>
              <a:rPr lang="en-US" sz="1700"/>
              <a:t>Please send me a roster ASAP to begin reviewing medical conditions. I will work with you to arrange a day/time to go over any noteworthy information.</a:t>
            </a:r>
          </a:p>
        </p:txBody>
      </p:sp>
    </p:spTree>
    <p:extLst>
      <p:ext uri="{BB962C8B-B14F-4D97-AF65-F5344CB8AC3E}">
        <p14:creationId xmlns:p14="http://schemas.microsoft.com/office/powerpoint/2010/main" val="403546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D91B-AD3C-4A35-900E-5C7F2040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09BEE-78CD-42E2-9774-93D54B9B8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If your student is having an EMERGENCY during class, please call me at ext. 38010.  If I do not answer, please call the front desk to have them contact me by radio.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Student should not be escorted to the Clinic by another student unless they have a safety plan requiring this.  If you feel they are unsafe to walk alone, please call me to bring the wheelchair to escort them.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 students must have specific permission and a PASS (see next slide) to visit the Clinic.</a:t>
            </a:r>
            <a:endParaRPr lang="en-US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9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02A8-3FEE-40CA-B56D-8EE92F15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1FC79-858F-4736-AFA2-0EA573A70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F41311-4112-42D7-A156-4E95BD164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96209"/>
              </p:ext>
            </p:extLst>
          </p:nvPr>
        </p:nvGraphicFramePr>
        <p:xfrm>
          <a:off x="3814762" y="76647"/>
          <a:ext cx="4562475" cy="591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819528" imgH="7543564" progId="AcroExch.Document.DC">
                  <p:embed/>
                </p:oleObj>
              </mc:Choice>
              <mc:Fallback>
                <p:oleObj name="Acrobat Document" r:id="rId2" imgW="5819528" imgH="754356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4762" y="76647"/>
                        <a:ext cx="4562475" cy="591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67238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</TotalTime>
  <Words>576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Gallery</vt:lpstr>
      <vt:lpstr>Acrobat Document</vt:lpstr>
      <vt:lpstr>Hawks Clinic</vt:lpstr>
      <vt:lpstr>Your School Nurse</vt:lpstr>
      <vt:lpstr>Clinic Overview: What do I do?</vt:lpstr>
      <vt:lpstr>Who can I send to the clinic?</vt:lpstr>
      <vt:lpstr>What can I manage in class before sending to the nurse?</vt:lpstr>
      <vt:lpstr>COVID 19</vt:lpstr>
      <vt:lpstr>Field trips </vt:lpstr>
      <vt:lpstr>Reminders</vt:lpstr>
      <vt:lpstr>PowerPoint Presentation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HJS Clinic</dc:title>
  <dc:creator>Arabie, Micah C</dc:creator>
  <cp:lastModifiedBy>Arabie, Micah C</cp:lastModifiedBy>
  <cp:revision>5</cp:revision>
  <dcterms:created xsi:type="dcterms:W3CDTF">2021-08-06T20:27:15Z</dcterms:created>
  <dcterms:modified xsi:type="dcterms:W3CDTF">2022-10-21T14:30:24Z</dcterms:modified>
</cp:coreProperties>
</file>